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8"/>
  </p:notesMasterIdLst>
  <p:handoutMasterIdLst>
    <p:handoutMasterId r:id="rId9"/>
  </p:handoutMasterIdLst>
  <p:sldIdLst>
    <p:sldId id="256" r:id="rId2"/>
    <p:sldId id="260" r:id="rId3"/>
    <p:sldId id="257" r:id="rId4"/>
    <p:sldId id="258" r:id="rId5"/>
    <p:sldId id="259" r:id="rId6"/>
    <p:sldId id="262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110"/>
    <p:restoredTop sz="94665"/>
  </p:normalViewPr>
  <p:slideViewPr>
    <p:cSldViewPr snapToGrid="0" snapToObjects="1">
      <p:cViewPr>
        <p:scale>
          <a:sx n="128" d="100"/>
          <a:sy n="128" d="100"/>
        </p:scale>
        <p:origin x="75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1CFF5-B2C9-6E4A-B6F5-9B451874BDDD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4F0F1-E1AD-D242-8F6F-422BA89F80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5340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495DC-12A9-BF45-ADF9-8EAC8A14E92C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9D34C-CB97-CF4E-A7F5-8DB4FF048C9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302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9D34C-CB97-CF4E-A7F5-8DB4FF048C9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062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9D34C-CB97-CF4E-A7F5-8DB4FF048C9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8443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E38B-4FE2-CA45-BF1A-544E786F6B6A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DB0F-0483-9544-B51C-58C890D9BA7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E38B-4FE2-CA45-BF1A-544E786F6B6A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DB0F-0483-9544-B51C-58C890D9BA7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E38B-4FE2-CA45-BF1A-544E786F6B6A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DB0F-0483-9544-B51C-58C890D9BA7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E38B-4FE2-CA45-BF1A-544E786F6B6A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DB0F-0483-9544-B51C-58C890D9BA7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E38B-4FE2-CA45-BF1A-544E786F6B6A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DB0F-0483-9544-B51C-58C890D9BA7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E38B-4FE2-CA45-BF1A-544E786F6B6A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DB0F-0483-9544-B51C-58C890D9BA7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E38B-4FE2-CA45-BF1A-544E786F6B6A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DB0F-0483-9544-B51C-58C890D9BA7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E38B-4FE2-CA45-BF1A-544E786F6B6A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DB0F-0483-9544-B51C-58C890D9BA7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E38B-4FE2-CA45-BF1A-544E786F6B6A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DB0F-0483-9544-B51C-58C890D9BA7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E38B-4FE2-CA45-BF1A-544E786F6B6A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830DB0F-0483-9544-B51C-58C890D9BA7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E38B-4FE2-CA45-BF1A-544E786F6B6A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DB0F-0483-9544-B51C-58C890D9BA7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E38B-4FE2-CA45-BF1A-544E786F6B6A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DB0F-0483-9544-B51C-58C890D9BA7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E38B-4FE2-CA45-BF1A-544E786F6B6A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DB0F-0483-9544-B51C-58C890D9BA7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E38B-4FE2-CA45-BF1A-544E786F6B6A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DB0F-0483-9544-B51C-58C890D9BA7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E38B-4FE2-CA45-BF1A-544E786F6B6A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DB0F-0483-9544-B51C-58C890D9BA7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E38B-4FE2-CA45-BF1A-544E786F6B6A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DB0F-0483-9544-B51C-58C890D9BA7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E38B-4FE2-CA45-BF1A-544E786F6B6A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0DB0F-0483-9544-B51C-58C890D9BA7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FA0E38B-4FE2-CA45-BF1A-544E786F6B6A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830DB0F-0483-9544-B51C-58C890D9BA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8584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Projet Scientifique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3600" dirty="0" smtClean="0"/>
              <a:t>SmartPatate</a:t>
            </a:r>
          </a:p>
          <a:p>
            <a:endParaRPr lang="fr-FR" sz="2000" dirty="0"/>
          </a:p>
          <a:p>
            <a:r>
              <a:rPr lang="fr-FR" sz="2000" dirty="0" smtClean="0"/>
              <a:t>Groupe 13 : Oktay CANKAYA, Alexandre HALTER, Arthur WOLFF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024" y="1"/>
            <a:ext cx="2847975" cy="14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60927" y="197766"/>
            <a:ext cx="5548272" cy="1096950"/>
          </a:xfrm>
        </p:spPr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078182" y="1682557"/>
            <a:ext cx="8285018" cy="2515370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But du projet:</a:t>
            </a:r>
          </a:p>
          <a:p>
            <a:pPr marL="342900" indent="-342900" algn="l">
              <a:buFontTx/>
              <a:buChar char="-"/>
            </a:pPr>
            <a:r>
              <a:rPr lang="fr-FR" dirty="0" smtClean="0"/>
              <a:t>Réaliser deux expériences</a:t>
            </a:r>
          </a:p>
          <a:p>
            <a:pPr marL="342900" indent="-342900" algn="l">
              <a:buFontTx/>
              <a:buChar char="-"/>
            </a:pPr>
            <a:r>
              <a:rPr lang="fr-FR" dirty="0" smtClean="0"/>
              <a:t>Créer </a:t>
            </a:r>
            <a:r>
              <a:rPr lang="fr-FR" dirty="0" smtClean="0"/>
              <a:t>une interaction entre l’homme et l’</a:t>
            </a:r>
            <a:r>
              <a:rPr lang="fr-FR" dirty="0" err="1" smtClean="0"/>
              <a:t>arduino</a:t>
            </a:r>
            <a:endParaRPr lang="fr-FR" dirty="0" smtClean="0"/>
          </a:p>
          <a:p>
            <a:pPr marL="342900" indent="-342900" algn="l">
              <a:buFontTx/>
              <a:buChar char="-"/>
            </a:pPr>
            <a:r>
              <a:rPr lang="fr-FR" dirty="0" smtClean="0"/>
              <a:t>Transformer un simple légume en interrupteur intelligent : prototype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024" y="1"/>
            <a:ext cx="2847975" cy="14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68758" y="1"/>
            <a:ext cx="5693238" cy="1175008"/>
          </a:xfrm>
        </p:spPr>
        <p:txBody>
          <a:bodyPr/>
          <a:lstStyle/>
          <a:p>
            <a:r>
              <a:rPr lang="fr-FR" dirty="0" smtClean="0"/>
              <a:t>EXPERIENCE 1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024" y="1"/>
            <a:ext cx="2847975" cy="1492480"/>
          </a:xfrm>
          <a:prstGeom prst="rect">
            <a:avLst/>
          </a:prstGeom>
        </p:spPr>
      </p:pic>
      <p:pic>
        <p:nvPicPr>
          <p:cNvPr id="9" name="Image 8" descr="../../../../Desktop/Capture%20d’écran%202016-11-15%20à%2008.09.2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03" y="3569047"/>
            <a:ext cx="4239674" cy="266514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oneTexte 9"/>
          <p:cNvSpPr txBox="1"/>
          <p:nvPr/>
        </p:nvSpPr>
        <p:spPr>
          <a:xfrm>
            <a:off x="2395540" y="944410"/>
            <a:ext cx="5451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But: analyser le schéma du circuit qui nous a été donné et étudier l’impact d’un contact avec l’électrode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377" y="1814548"/>
            <a:ext cx="7587146" cy="217763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03" y="1828534"/>
            <a:ext cx="4239674" cy="464345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378" y="4070868"/>
            <a:ext cx="7587146" cy="26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6725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23247" y="89648"/>
            <a:ext cx="5281517" cy="1073773"/>
          </a:xfrm>
        </p:spPr>
        <p:txBody>
          <a:bodyPr/>
          <a:lstStyle/>
          <a:p>
            <a:r>
              <a:rPr lang="fr-FR" dirty="0" smtClean="0"/>
              <a:t>EXPERIENCE 2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024" y="1"/>
            <a:ext cx="2847975" cy="149248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66" y="3793470"/>
            <a:ext cx="7099233" cy="2723251"/>
          </a:xfrm>
          <a:prstGeom prst="rect">
            <a:avLst/>
          </a:prstGeom>
        </p:spPr>
      </p:pic>
      <p:pic>
        <p:nvPicPr>
          <p:cNvPr id="8" name="Image 7" descr="../../../../Desktop/Capture%20d’écran%202016-11-17%20à%2016.02.5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8" y="1492481"/>
            <a:ext cx="4610743" cy="2522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 descr="../../../../Desktop/Capture%20d’écran%202016-11-17%20à%2016.03.07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761" y="2313939"/>
            <a:ext cx="4798694" cy="2508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 descr="../../../../Desktop/Capture%20d’écran%202016-11-17%20à%2016.03.25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394" y="3023617"/>
            <a:ext cx="5281517" cy="255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 descr="../../../../Desktop/Capture%20d’écran%202016-11-17%20à%2016.03.45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097" y="3761031"/>
            <a:ext cx="5081129" cy="254200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Texte 12"/>
          <p:cNvSpPr txBox="1"/>
          <p:nvPr/>
        </p:nvSpPr>
        <p:spPr>
          <a:xfrm>
            <a:off x="2658761" y="882457"/>
            <a:ext cx="616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But : analyser le schéma d’un nouveau circuit 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" y="3059924"/>
            <a:ext cx="4996953" cy="345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6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10115" y="233083"/>
            <a:ext cx="4338919" cy="1026315"/>
          </a:xfrm>
        </p:spPr>
        <p:txBody>
          <a:bodyPr>
            <a:noAutofit/>
          </a:bodyPr>
          <a:lstStyle/>
          <a:p>
            <a:r>
              <a:rPr lang="fr-FR" dirty="0" smtClean="0"/>
              <a:t>PROTOTYPE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024" y="1"/>
            <a:ext cx="2847975" cy="1492480"/>
          </a:xfrm>
          <a:prstGeom prst="rect">
            <a:avLst/>
          </a:prstGeom>
        </p:spPr>
      </p:pic>
      <p:pic>
        <p:nvPicPr>
          <p:cNvPr id="5" name="Image 4" descr="../../../../Desktop/Capture%20d’écran%202016-11-21%20à%2010.27.1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67" y="2295744"/>
            <a:ext cx="5111503" cy="2731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36" y="2285713"/>
            <a:ext cx="5438473" cy="274134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510115" y="936232"/>
            <a:ext cx="4338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But: programmer une patate en </a:t>
            </a:r>
            <a:r>
              <a:rPr lang="fr-FR" smtClean="0"/>
              <a:t>interrupteur intelligent</a:t>
            </a:r>
            <a:endParaRPr lang="fr-FR" dirty="0"/>
          </a:p>
        </p:txBody>
      </p:sp>
      <p:pic>
        <p:nvPicPr>
          <p:cNvPr id="8" name="Image 7" descr="../../../../Desktop/Capture%20d’écran%202016-11-25%20à%2010.11.40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6" y="2264381"/>
            <a:ext cx="5537517" cy="278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1702031"/>
            <a:ext cx="3422886" cy="469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8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193389" y="1380068"/>
            <a:ext cx="8574622" cy="2616199"/>
          </a:xfrm>
        </p:spPr>
        <p:txBody>
          <a:bodyPr/>
          <a:lstStyle/>
          <a:p>
            <a:r>
              <a:rPr lang="fr-FR" dirty="0" smtClean="0"/>
              <a:t>Nous vous remercions pour votre attention!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780366" y="3996267"/>
            <a:ext cx="6987645" cy="1388534"/>
          </a:xfrm>
        </p:spPr>
        <p:txBody>
          <a:bodyPr>
            <a:normAutofit/>
          </a:bodyPr>
          <a:lstStyle/>
          <a:p>
            <a:r>
              <a:rPr lang="fr-FR" sz="2000" dirty="0" err="1" smtClean="0"/>
              <a:t>Oktay</a:t>
            </a:r>
            <a:r>
              <a:rPr lang="fr-FR" sz="2000" dirty="0" smtClean="0"/>
              <a:t>, Alexandre et Arthur.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024" y="1"/>
            <a:ext cx="2847975" cy="14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9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390</TotalTime>
  <Words>93</Words>
  <Application>Microsoft Macintosh PowerPoint</Application>
  <PresentationFormat>Grand écran</PresentationFormat>
  <Paragraphs>19</Paragraphs>
  <Slides>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Corbel</vt:lpstr>
      <vt:lpstr>Parallaxe</vt:lpstr>
      <vt:lpstr>Projet Scientifique</vt:lpstr>
      <vt:lpstr>INTRODUCTION</vt:lpstr>
      <vt:lpstr>EXPERIENCE 1</vt:lpstr>
      <vt:lpstr>EXPERIENCE 2</vt:lpstr>
      <vt:lpstr>PROTOTYPE</vt:lpstr>
      <vt:lpstr>Nous vous remercions pour votre attention!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Scientifique</dc:title>
  <dc:creator>CANKAYA OKTAY</dc:creator>
  <cp:lastModifiedBy>CANKAYA OKTAY</cp:lastModifiedBy>
  <cp:revision>34</cp:revision>
  <dcterms:created xsi:type="dcterms:W3CDTF">2016-11-15T13:29:15Z</dcterms:created>
  <dcterms:modified xsi:type="dcterms:W3CDTF">2016-11-28T15:19:35Z</dcterms:modified>
</cp:coreProperties>
</file>